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:\Users\Данила\Desktop\фо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495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и становление высшего сельскохозяйственного образования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урале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факультета к университету,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1918-2018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Исполнитель: магистрант 2 курса 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Яковлева  м.А.</a:t>
            </a:r>
            <a:r>
              <a:rPr lang="ru-RU" sz="1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458200" cy="1295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РФ Федеральное государственное образовательное учреждение высшего образования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Пермский государственный аграрно-технологический университет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академика Д.Н. Прянишникова</a:t>
            </a:r>
          </a:p>
          <a:p>
            <a:endParaRPr lang="ru-RU" dirty="0"/>
          </a:p>
        </p:txBody>
      </p:sp>
      <p:sp>
        <p:nvSpPr>
          <p:cNvPr id="27650" name="AutoShape 2" descr="https://apf.mail.ru/cgi-bin/readmsg?id=15198134230000000103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Данила\Desktop\100 лет 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6843"/>
            <a:ext cx="3643306" cy="3201157"/>
          </a:xfrm>
          <a:prstGeom prst="rect">
            <a:avLst/>
          </a:prstGeom>
          <a:noFill/>
        </p:spPr>
      </p:pic>
      <p:sp>
        <p:nvSpPr>
          <p:cNvPr id="27653" name="AutoShape 5" descr="http://userscontent2.emaze.com/images/98d7c9c4-e984-4c7b-8ae2-ccd730818b18/268aa752-2eb8-438e-9038-081cbb0289d1image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562600"/>
            <a:ext cx="3886200" cy="609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Н.А. Герасимов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006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1933 по 1937 гг. директором института был Николай Антонович Герасимов. При нем было реконструировано помещение церкви св. Николая Чудотворца в главном корпусе.  Кроме того была приобретена усадьба на ул. Луначарского в качестве жилой площади для студентов и преподавателей. В 1937 г. был разработан плодово-ягодный сад . Хозяйство Липовая Гора стало лучшим научно-исследовательским хозяйством. </a:t>
            </a:r>
          </a:p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27432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654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3286124"/>
            <a:ext cx="3581400" cy="457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К.Ф.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удько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228600" y="6218238"/>
            <a:ext cx="35814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А.Ф.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апегин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2841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Рудько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91000" y="1316037"/>
            <a:ext cx="4746266" cy="4703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предвоенные годы деятельность института связана с именем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Федосовича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Рудько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 10 предвоенных лет было выпущено 870 специалистов, а в военные годы с 1943 по 1944 гг. директором был назначен Александр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Фролович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Сапегин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(директор Ленинградского СХИ).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 время войны было выпущено еще 269 специалистов.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2143140" cy="280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2179153" cy="255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324600"/>
            <a:ext cx="3736848" cy="307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анятия в лаборатории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3352800"/>
            <a:ext cx="35814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642918"/>
            <a:ext cx="4648200" cy="5715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послевоенные годы директором стал Михаил Иванович Лола. В вузе открылись 3 факультета: в 1944 г. плодоовощной и землеустроительный, а в 1950 г. ф-т механизации с.х.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восстанавливались лаборатории, приобреталось новое оборудование, шли курсы повышения квалификации работников колхозов и совхозов.</a:t>
            </a: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2171688" cy="298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6172200"/>
            <a:ext cx="4419600" cy="6858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Д.Н.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рянишников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работники пермской с.х. опытной станции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3276600"/>
            <a:ext cx="39624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Д.Н. Прянишников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7244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1948 г. институту было присвоено имя академика, выдающегося ученого, основоположника агрохимии Д.Н. Прянишникова. Он хорошо знал Пермский край и был тесно связан с развитием промышленного производства удобрений и их применением на почвах Предуралья.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1924 г. он лично посетил агрономический факультет Пермского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5" name="Picture 1" descr="C:\Users\Данила\Desktop\пряни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2209800" cy="297950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7" y="3657600"/>
            <a:ext cx="4355433" cy="25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этап. Строительство и расширение материально-технической базы института в период плановой экономики (1951-1974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гг.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6324600"/>
            <a:ext cx="4519156" cy="5334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орпус факультета механизации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52401" y="3962400"/>
            <a:ext cx="3581399" cy="381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Н.К.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асалкин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 flipV="1">
            <a:off x="0" y="914400"/>
            <a:ext cx="4290556" cy="533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267200" y="1316037"/>
            <a:ext cx="4670066" cy="5541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 1951 по 1960 гг. институт возглавлял  Николай Константинович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Масалкин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период его руководства в вузе началось расширение учебных и жилых площадей: построен 2-х этажный корпус факультета механизации во дворе главного корпуса, построены 2 общежития и жилой дом для преподавателей на Луначарского 3, а также созданы новые лаборатории.</a:t>
            </a:r>
          </a:p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3374643" cy="20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257800"/>
            <a:ext cx="3810000" cy="533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Хоринко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724400" cy="5105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1960 по 1974 гг. институтом руководил Петр Аркадьевич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Хоринко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Землеустроительный факультет переводится в г. Целиноград, а на его базе создается экономический факультет.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Начинается строительство новых корпусов, общежитий, лекционных залов.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1966 г. был открыт факультет повышения квалификации руководителей и специалистов с.х. зоны Урала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2743200" cy="37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800600"/>
            <a:ext cx="41910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 механизации на Липовой горе (инженерный корпус)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1965 по 1974 гг. институт расширял свою инфраструктуру : построено здание экономического корпуса, строительство общежитий и студенческой столовой, построен корпус механизации на Липовой горе, жилой дом для сотрудников. 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чебно-научное опытное поле перенесено в д.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Замараево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3344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 этап. Развитие и расширение материально-технической базы института в период плановой экономики (1974 – 1983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500834"/>
            <a:ext cx="3295616" cy="3571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В.Г. О</a:t>
            </a:r>
            <a:r>
              <a:rPr lang="ru-RU" sz="1600" dirty="0" smtClean="0">
                <a:solidFill>
                  <a:schemeClr val="tx1"/>
                </a:solidFill>
              </a:rPr>
              <a:t>кулов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42910" y="3357562"/>
            <a:ext cx="2743201" cy="457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П.А. М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ордвинцев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609600"/>
            <a:ext cx="4290556" cy="533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962400" y="1676400"/>
            <a:ext cx="4974866" cy="518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1974 по 1982 гг. ректором института работает Петр Алексеевич Мордвинцев, а в 1982-1983 гг. Владислав Григорьевич Окулов.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1975 по 1985 гг. в вузе продолжают внедрять технические средства обучения. Сданы в эксплуатацию корпус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зооинженерного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факультета,  спорткомплекс и др. объекты.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1943088" cy="27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1928826" cy="24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8826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этап. развитие вуза от института до академии в период перестройки и рыночных реформ (1983-2002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648200"/>
            <a:ext cx="4290556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3429000"/>
            <a:ext cx="4292241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5486400"/>
            <a:ext cx="3962400" cy="6096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Ю.В. Щербаков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43400" y="1316037"/>
            <a:ext cx="4593866" cy="47037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1983 по 2002 гг. ректором вуза был Юрий Васильевич Щербаков.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80-е годы характеризовались укреплением позиций НИР. По развитию НИР Пермский СХИ занимал 11 место из 108 с.х. вузов страны.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6" name="AutoShape 2" descr="Щербаков Ю.В."/>
          <p:cNvSpPr>
            <a:spLocks noChangeAspect="1" noChangeArrowheads="1"/>
          </p:cNvSpPr>
          <p:nvPr/>
        </p:nvSpPr>
        <p:spPr bwMode="auto">
          <a:xfrm>
            <a:off x="155575" y="-4678363"/>
            <a:ext cx="6505575" cy="975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200400" cy="41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724400"/>
            <a:ext cx="43434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Учебно-научный центр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Липогорье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0" y="1316037"/>
            <a:ext cx="3984266" cy="39417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1985 году была создана новая база кафедры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плодоовощеводства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В1989-1990 гг. было разработано новое положение в вузе.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1995 г. вуз получил статус академии.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1993 по 1998 гг. в вузе были открыты 2 новых факультета: землеустроительный и зооветеринарный.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648200" cy="329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19800"/>
            <a:ext cx="4572000" cy="6096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дание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расноуфимского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училища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295400"/>
            <a:ext cx="4572000" cy="47847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в начале 20 века существовало лишь 5 высших сельскохозяйственных учреждений. В Пермской губернии в 1914 году было одно среднее сельскохозяйственное училище, 4 низших первого разряда с.х. школы и 4 с.х. отделения при народных школах.</a:t>
            </a:r>
          </a:p>
          <a:p>
            <a:endParaRPr lang="ru-RU" dirty="0"/>
          </a:p>
        </p:txBody>
      </p:sp>
      <p:pic>
        <p:nvPicPr>
          <p:cNvPr id="26625" name="Picture 1" descr="C:\Users\Данила\Desktop\пермская губер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200400" cy="2396452"/>
          </a:xfrm>
          <a:prstGeom prst="rect">
            <a:avLst/>
          </a:prstGeom>
          <a:noFill/>
        </p:spPr>
      </p:pic>
      <p:pic>
        <p:nvPicPr>
          <p:cNvPr id="26626" name="Picture 2" descr="C:\Users\Данила\Desktop\краснуф училищ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2862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этап. Развитие многопрофильной академии до университета (2002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по настоящее время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4500570"/>
            <a:ext cx="37338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 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ректор с 2007 по 2012 гг.)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4500570"/>
            <a:ext cx="4292241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Ю.н.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убарев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ректор с 2002 по 2007 гг.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2012 г. по наст. время)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67200" y="5791200"/>
            <a:ext cx="4290556" cy="60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00400" y="6019800"/>
            <a:ext cx="4288536" cy="45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251460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5410200"/>
            <a:ext cx="3733800" cy="882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218238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В.Ф.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асаргин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Ю.Н. З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убарев в музее им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икитина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04800" y="1981200"/>
            <a:ext cx="4292241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600" y="3048000"/>
            <a:ext cx="4290556" cy="381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общежитий на Липовой горе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571612"/>
            <a:ext cx="4288536" cy="437198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Улучшилась материально- техническая база учебного и социального профиля.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учебный комплекс вуза состоит из 16 корпусов, боле 30 компьютерных классов, создан почвенный музей им. Василия Васильевича Никитина. </a:t>
            </a:r>
          </a:p>
          <a:p>
            <a:endParaRPr lang="ru-RU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267200" cy="212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3429000" cy="253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648200"/>
            <a:ext cx="4290556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flipV="1">
            <a:off x="281444" y="5257800"/>
            <a:ext cx="4290556" cy="3810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2071678"/>
            <a:ext cx="4288536" cy="378621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Наряду с обеспечением качества образования в вузе развиваются и создаются инновационные центры, лаборатории в составе научно-исследовательской части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Агротехнополис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Данила\Desktop\техсерв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3081337" cy="1931988"/>
          </a:xfrm>
          <a:prstGeom prst="rect">
            <a:avLst/>
          </a:prstGeom>
          <a:noFill/>
        </p:spPr>
      </p:pic>
      <p:pic>
        <p:nvPicPr>
          <p:cNvPr id="83971" name="Picture 3" descr="C:\Users\Данила\Desktop\мех грун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2362200" cy="2803445"/>
          </a:xfrm>
          <a:prstGeom prst="rect">
            <a:avLst/>
          </a:prstGeom>
          <a:noFill/>
        </p:spPr>
      </p:pic>
      <p:pic>
        <p:nvPicPr>
          <p:cNvPr id="83972" name="Picture 4" descr="C:\Users\Данила\Desktop\агрозоотех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050" y="0"/>
            <a:ext cx="2139950" cy="2937303"/>
          </a:xfrm>
          <a:prstGeom prst="rect">
            <a:avLst/>
          </a:prstGeom>
          <a:noFill/>
        </p:spPr>
      </p:pic>
      <p:pic>
        <p:nvPicPr>
          <p:cNvPr id="83973" name="Picture 5" descr="C:\Users\Данила\Desktop\ветла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971800"/>
            <a:ext cx="2314575" cy="2673266"/>
          </a:xfrm>
          <a:prstGeom prst="rect">
            <a:avLst/>
          </a:prstGeom>
          <a:noFill/>
        </p:spPr>
      </p:pic>
      <p:pic>
        <p:nvPicPr>
          <p:cNvPr id="83974" name="Picture 6" descr="C:\Users\Данила\Desktop\геои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204099" cy="2959100"/>
          </a:xfrm>
          <a:prstGeom prst="rect">
            <a:avLst/>
          </a:prstGeom>
          <a:noFill/>
        </p:spPr>
      </p:pic>
      <p:pic>
        <p:nvPicPr>
          <p:cNvPr id="83976" name="Picture 8" descr="C:\Users\Данила\Desktop\пол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819400"/>
            <a:ext cx="2286000" cy="3069056"/>
          </a:xfrm>
          <a:prstGeom prst="rect">
            <a:avLst/>
          </a:prstGeom>
          <a:noFill/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876800"/>
            <a:ext cx="3505200" cy="17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876800" y="1554162"/>
            <a:ext cx="4114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октября 2017 года академия становится аграрно-технологическим университетом (ПГАТУ).</a:t>
            </a:r>
          </a:p>
          <a:p>
            <a:pPr>
              <a:buNone/>
            </a:pP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Сегодня - это многопрофильный вуз, на 9 факультетах которого обучается около 7 тысяч студентов.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52615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 descr="C:\Users\Данила\Desktop\пгат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3124200" cy="272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267200"/>
            <a:ext cx="4495800" cy="45720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ермский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осударственный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ниверситет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554162"/>
            <a:ext cx="388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октября 1916 года состоялось открытие Пермского отделения Петроградского университета. А уже в 1917 году университет получил статус самостоятельного 11 вуза в России.</a:t>
            </a:r>
          </a:p>
          <a:p>
            <a:endParaRPr lang="ru-RU" dirty="0"/>
          </a:p>
        </p:txBody>
      </p:sp>
      <p:pic>
        <p:nvPicPr>
          <p:cNvPr id="25601" name="Picture 1" descr="C:\Users\Данила\Desktop\пгу 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191000" cy="2344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146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этап. Организация и становление высшего с.х. образования от факультета к институту (1918-1930 гг.)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4267200"/>
            <a:ext cx="4191000" cy="76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Уральский лесотехнический институт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июля1918 г. в Пермском университете создается с.х. и лесной факультет с агрономическим, лесным и агрохимическим отделениями.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1922 г. в связи с реорганизацией факультета: перевода лесного отделения в Уральский лесотехнический институт и закрытии агрохимического отделения факультет стал называться агрономическим.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Данила\Desktop\лесотех инстит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0619"/>
            <a:ext cx="4267200" cy="229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82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10800000" flipV="1">
            <a:off x="3581400" y="6248400"/>
            <a:ext cx="4800600" cy="609600"/>
          </a:xfrm>
        </p:spPr>
        <p:txBody>
          <a:bodyPr/>
          <a:lstStyle/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" y="6324600"/>
            <a:ext cx="3809999" cy="533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 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ихтер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3429000"/>
            <a:ext cx="38100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Луньяк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886200" y="1142984"/>
            <a:ext cx="4572000" cy="500066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 деканом факультета (1918-1919 гг.) был Андрей Иванович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Луньяк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(кафедра химии). </a:t>
            </a:r>
            <a:endParaRPr lang="en-US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Делами становления факультета занимался Андрей Александрович Рихтер (декан физико-математического факультета, который дал начало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с.х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лесному факультету).</a:t>
            </a:r>
          </a:p>
          <a:p>
            <a:pPr indent="0"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были первыми преподавателями факультета (химия и физиология растений)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luniak_ai_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Данила\Desktop\лунья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2362200" cy="2971800"/>
          </a:xfrm>
          <a:prstGeom prst="rect">
            <a:avLst/>
          </a:prstGeom>
          <a:noFill/>
        </p:spPr>
      </p:pic>
      <p:pic>
        <p:nvPicPr>
          <p:cNvPr id="23556" name="Picture 4" descr="C:\Users\Данила\Desktop\рихт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20574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6292850"/>
            <a:ext cx="8610600" cy="2603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33600" y="5257800"/>
            <a:ext cx="4800600" cy="5334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практика студентов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505200"/>
            <a:ext cx="3276600" cy="4602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лександровская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имназия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9600" y="6477000"/>
            <a:ext cx="3810000" cy="38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Мариинская женская гимназия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34340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1922 г. отдел народного образования губернии передал агрономическому факультету часть здания бывшей Александровской гимназии. С зимы 1923 г. там начали организацию специальных лабораторий и кабинетов для кафедр земледелия и зоотехнии.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1926-1927 гг. агрономический факультет получил здание бывшей Мариинской женской гимназии.</a:t>
            </a:r>
          </a:p>
          <a:p>
            <a:endParaRPr lang="ru-RU" dirty="0"/>
          </a:p>
        </p:txBody>
      </p:sp>
      <p:pic>
        <p:nvPicPr>
          <p:cNvPr id="22529" name="Picture 1" descr="C:\Users\Данила\Desktop\мари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3352800" cy="2295939"/>
          </a:xfrm>
          <a:prstGeom prst="rect">
            <a:avLst/>
          </a:prstGeom>
          <a:noFill/>
        </p:spPr>
      </p:pic>
      <p:pic>
        <p:nvPicPr>
          <p:cNvPr id="22530" name="Picture 2" descr="C:\Users\Данила\Desktop\але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3252331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6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этап. Период создания единого института (1930-1950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5334000"/>
            <a:ext cx="3810000" cy="609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400" cy="502920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1930 г. агрономический факультет был преобразован в самостоятельный Уральский СХИ с факультетами растениеводства и животноводства. Первым директором стал Федор Андрианович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Бынов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сентябре 1931 г. Уральский СХИ был разделен на 3 специализированных вуза: Уральский молочно-овощной, Уральский институт почвоведения и агрохимии и Уральский институт северных прядильных культур.</a:t>
            </a:r>
          </a:p>
          <a:p>
            <a:endParaRPr lang="ru-RU" dirty="0"/>
          </a:p>
        </p:txBody>
      </p:sp>
      <p:pic>
        <p:nvPicPr>
          <p:cNvPr id="21505" name="Picture 1" descr="C:\Users\Данила\Desktop\бын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50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648200"/>
            <a:ext cx="4572000" cy="838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бывшей с.х. опытной станции (химический корпус ПГАТУ)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2286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1933 г. Институту было отдано здание с.х. опытной станции по ул. Краснова. </a:t>
            </a:r>
          </a:p>
          <a:p>
            <a:endParaRPr lang="ru-RU" dirty="0"/>
          </a:p>
        </p:txBody>
      </p:sp>
      <p:pic>
        <p:nvPicPr>
          <p:cNvPr id="20481" name="Picture 1" descr="C:\Users\Данила\Desktop\х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148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386</TotalTime>
  <Words>1152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Организация и становление высшего сельскохозяйственного образования на урале. От факультета к университету,  1918-2018 гг.                                                      Исполнитель: магистрант 2 курса                                                                                                                                                       Яковлева  м.А. </vt:lpstr>
      <vt:lpstr>здание Красноуфимского училища</vt:lpstr>
      <vt:lpstr>Пермский государственный университет</vt:lpstr>
      <vt:lpstr>1 этап. Организация и становление высшего с.х. образования от факультета к институту (1918-1930 гг.)</vt:lpstr>
      <vt:lpstr>Слайд 5</vt:lpstr>
      <vt:lpstr>Слайд 6</vt:lpstr>
      <vt:lpstr>Александровская гимназия</vt:lpstr>
      <vt:lpstr>2 этап. Период создания единого института (1930-1950 гг.)</vt:lpstr>
      <vt:lpstr>Слайд 9</vt:lpstr>
      <vt:lpstr>Слайд 10</vt:lpstr>
      <vt:lpstr>Слайд 11</vt:lpstr>
      <vt:lpstr>Занятия в лаборатории</vt:lpstr>
      <vt:lpstr>Д.Н. прянишников и работники пермской с.х. опытной станции</vt:lpstr>
      <vt:lpstr>3 этап. Строительство и расширение материально-технической базы института в период плановой экономики (1951-1974 гг.)</vt:lpstr>
      <vt:lpstr>Слайд 15</vt:lpstr>
      <vt:lpstr>Слайд 16</vt:lpstr>
      <vt:lpstr>4 этап. Развитие и расширение материально-технической базы института в период плановой экономики (1974 – 1983 гг.) </vt:lpstr>
      <vt:lpstr>5 этап. развитие вуза от института до академии в период перестройки и рыночных реформ (1983-2002 гг.)</vt:lpstr>
      <vt:lpstr>Слайд 19</vt:lpstr>
      <vt:lpstr>6 этап. Развитие многопрофильной академии до университета (2002 г. по настоящее время) 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становление высшего с.х. образования на урале. От факультета к университету, 1918-2018</dc:title>
  <dc:creator>Данила</dc:creator>
  <cp:lastModifiedBy>Norton</cp:lastModifiedBy>
  <cp:revision>61</cp:revision>
  <dcterms:created xsi:type="dcterms:W3CDTF">2018-03-04T09:18:12Z</dcterms:created>
  <dcterms:modified xsi:type="dcterms:W3CDTF">2018-03-06T10:45:31Z</dcterms:modified>
</cp:coreProperties>
</file>